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61" r:id="rId3"/>
    <p:sldId id="279" r:id="rId4"/>
    <p:sldId id="278" r:id="rId5"/>
    <p:sldId id="262" r:id="rId6"/>
    <p:sldId id="263" r:id="rId7"/>
    <p:sldId id="280" r:id="rId8"/>
    <p:sldId id="265" r:id="rId9"/>
    <p:sldId id="266" r:id="rId10"/>
    <p:sldId id="268" r:id="rId11"/>
    <p:sldId id="269" r:id="rId12"/>
    <p:sldId id="272" r:id="rId13"/>
    <p:sldId id="281" r:id="rId14"/>
    <p:sldId id="274" r:id="rId15"/>
    <p:sldId id="282" r:id="rId1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3957" autoAdjust="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pieChart>
        <c:varyColors val="1"/>
        <c:ser>
          <c:idx val="1"/>
          <c:order val="0"/>
          <c:tx>
            <c:strRef>
              <c:f>Blad1!$C$1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2C9C-42BF-B122-1B6D94B64D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C9C-42BF-B122-1B6D94B64D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2C9C-42BF-B122-1B6D94B64D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2C9C-42BF-B122-1B6D94B64D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2C9C-42BF-B122-1B6D94B64D2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2C9C-42BF-B122-1B6D94B64D2F}"/>
              </c:ext>
            </c:extLst>
          </c:dPt>
          <c:cat>
            <c:strRef>
              <c:f>Blad1!$A$2:$A$7</c:f>
              <c:strCache>
                <c:ptCount val="6"/>
                <c:pt idx="0">
                  <c:v>decoratie</c:v>
                </c:pt>
                <c:pt idx="1">
                  <c:v>boeken/strips</c:v>
                </c:pt>
                <c:pt idx="2">
                  <c:v> cadeaubon</c:v>
                </c:pt>
                <c:pt idx="3">
                  <c:v>kleding</c:v>
                </c:pt>
                <c:pt idx="4">
                  <c:v>parfum/cosmetica</c:v>
                </c:pt>
                <c:pt idx="5">
                  <c:v>overig</c:v>
                </c:pt>
              </c:strCache>
            </c:strRef>
          </c:cat>
          <c:val>
            <c:numRef>
              <c:f>Blad1!$C$2:$C$7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2C9C-42BF-B122-1B6D94B64D2F}"/>
            </c:ext>
          </c:extLst>
        </c:ser>
        <c:ser>
          <c:idx val="2"/>
          <c:order val="1"/>
          <c:tx>
            <c:strRef>
              <c:f>Blad1!$D$1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C9C-42BF-B122-1B6D94B64D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2C9C-42BF-B122-1B6D94B64D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2C9C-42BF-B122-1B6D94B64D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2C9C-42BF-B122-1B6D94B64D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2C9C-42BF-B122-1B6D94B64D2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2C9C-42BF-B122-1B6D94B64D2F}"/>
              </c:ext>
            </c:extLst>
          </c:dPt>
          <c:cat>
            <c:strRef>
              <c:f>Blad1!$A$2:$A$7</c:f>
              <c:strCache>
                <c:ptCount val="6"/>
                <c:pt idx="0">
                  <c:v>decoratie</c:v>
                </c:pt>
                <c:pt idx="1">
                  <c:v>boeken/strips</c:v>
                </c:pt>
                <c:pt idx="2">
                  <c:v> cadeaubon</c:v>
                </c:pt>
                <c:pt idx="3">
                  <c:v>kleding</c:v>
                </c:pt>
                <c:pt idx="4">
                  <c:v>parfum/cosmetica</c:v>
                </c:pt>
                <c:pt idx="5">
                  <c:v>overig</c:v>
                </c:pt>
              </c:strCache>
            </c:strRef>
          </c:cat>
          <c:val>
            <c:numRef>
              <c:f>Blad1!$D$2:$D$7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2C9C-42BF-B122-1B6D94B64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pieChart>
        <c:varyColors val="1"/>
        <c:ser>
          <c:idx val="1"/>
          <c:order val="0"/>
          <c:tx>
            <c:strRef>
              <c:f>Blad1!$C$1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2C9C-42BF-B122-1B6D94B64D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C9C-42BF-B122-1B6D94B64D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2C9C-42BF-B122-1B6D94B64D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2C9C-42BF-B122-1B6D94B64D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2C9C-42BF-B122-1B6D94B64D2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2C9C-42BF-B122-1B6D94B64D2F}"/>
              </c:ext>
            </c:extLst>
          </c:dPt>
          <c:cat>
            <c:strRef>
              <c:f>Blad1!$A$2:$A$7</c:f>
              <c:strCache>
                <c:ptCount val="6"/>
                <c:pt idx="0">
                  <c:v>decoratie</c:v>
                </c:pt>
                <c:pt idx="1">
                  <c:v>boeken/strips</c:v>
                </c:pt>
                <c:pt idx="2">
                  <c:v> cadeaubon</c:v>
                </c:pt>
                <c:pt idx="3">
                  <c:v>kleding</c:v>
                </c:pt>
                <c:pt idx="4">
                  <c:v>parfum/cosmetica</c:v>
                </c:pt>
                <c:pt idx="5">
                  <c:v>overig</c:v>
                </c:pt>
              </c:strCache>
            </c:strRef>
          </c:cat>
          <c:val>
            <c:numRef>
              <c:f>Blad1!$C$2:$C$7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2C9C-42BF-B122-1B6D94B64D2F}"/>
            </c:ext>
          </c:extLst>
        </c:ser>
        <c:ser>
          <c:idx val="2"/>
          <c:order val="1"/>
          <c:tx>
            <c:strRef>
              <c:f>Blad1!$D$1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C9C-42BF-B122-1B6D94B64D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2C9C-42BF-B122-1B6D94B64D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2C9C-42BF-B122-1B6D94B64D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2C9C-42BF-B122-1B6D94B64D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2C9C-42BF-B122-1B6D94B64D2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2C9C-42BF-B122-1B6D94B64D2F}"/>
              </c:ext>
            </c:extLst>
          </c:dPt>
          <c:cat>
            <c:strRef>
              <c:f>Blad1!$A$2:$A$7</c:f>
              <c:strCache>
                <c:ptCount val="6"/>
                <c:pt idx="0">
                  <c:v>decoratie</c:v>
                </c:pt>
                <c:pt idx="1">
                  <c:v>boeken/strips</c:v>
                </c:pt>
                <c:pt idx="2">
                  <c:v> cadeaubon</c:v>
                </c:pt>
                <c:pt idx="3">
                  <c:v>kleding</c:v>
                </c:pt>
                <c:pt idx="4">
                  <c:v>parfum/cosmetica</c:v>
                </c:pt>
                <c:pt idx="5">
                  <c:v>overig</c:v>
                </c:pt>
              </c:strCache>
            </c:strRef>
          </c:cat>
          <c:val>
            <c:numRef>
              <c:f>Blad1!$D$2:$D$7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2C9C-42BF-B122-1B6D94B64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0.21454</cdr:x>
      <cdr:y>0.10547</cdr:y>
    </cdr:from>
    <cdr:to>
      <cdr:x>0.5877</cdr:x>
      <cdr:y>0.70679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37D54E53-2526-F299-8A15-291AF01AFE0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692441" y="522962"/>
          <a:ext cx="2943636" cy="2981741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0.21454</cdr:x>
      <cdr:y>0.10547</cdr:y>
    </cdr:from>
    <cdr:to>
      <cdr:x>0.5877</cdr:x>
      <cdr:y>0.70679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37D54E53-2526-F299-8A15-291AF01AFE0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692441" y="522962"/>
          <a:ext cx="2943636" cy="2981741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1A620-7828-4CCB-BF60-D8D80EFAF27A}" type="datetimeFigureOut">
              <a:rPr lang="nl-BE" smtClean="0"/>
              <a:t>4/12/2023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0D983-47E7-458B-8343-AB22B5CAAC6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176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868A-9F5B-41AD-98FF-CDBC1897935E}" type="datetimeFigureOut">
              <a:rPr lang="nl-BE" smtClean="0"/>
              <a:t>4/12/2023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F8B8-BF00-4B32-8560-FDE0A85C39C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241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868A-9F5B-41AD-98FF-CDBC1897935E}" type="datetimeFigureOut">
              <a:rPr lang="nl-BE" smtClean="0"/>
              <a:t>4/12/2023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F8B8-BF00-4B32-8560-FDE0A85C39C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73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868A-9F5B-41AD-98FF-CDBC1897935E}" type="datetimeFigureOut">
              <a:rPr lang="nl-BE" smtClean="0"/>
              <a:t>4/12/2023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F8B8-BF00-4B32-8560-FDE0A85C39C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826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868A-9F5B-41AD-98FF-CDBC1897935E}" type="datetimeFigureOut">
              <a:rPr lang="nl-BE" smtClean="0"/>
              <a:t>4/12/2023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F8B8-BF00-4B32-8560-FDE0A85C39C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767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868A-9F5B-41AD-98FF-CDBC1897935E}" type="datetimeFigureOut">
              <a:rPr lang="nl-BE" smtClean="0"/>
              <a:t>4/12/2023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F8B8-BF00-4B32-8560-FDE0A85C39C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206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868A-9F5B-41AD-98FF-CDBC1897935E}" type="datetimeFigureOut">
              <a:rPr lang="nl-BE" smtClean="0"/>
              <a:t>4/12/2023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F8B8-BF00-4B32-8560-FDE0A85C39C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230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868A-9F5B-41AD-98FF-CDBC1897935E}" type="datetimeFigureOut">
              <a:rPr lang="nl-BE" smtClean="0"/>
              <a:t>4/12/2023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F8B8-BF00-4B32-8560-FDE0A85C39C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466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868A-9F5B-41AD-98FF-CDBC1897935E}" type="datetimeFigureOut">
              <a:rPr lang="nl-BE" smtClean="0"/>
              <a:t>4/12/2023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F8B8-BF00-4B32-8560-FDE0A85C39C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76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868A-9F5B-41AD-98FF-CDBC1897935E}" type="datetimeFigureOut">
              <a:rPr lang="nl-BE" smtClean="0"/>
              <a:t>4/12/2023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F8B8-BF00-4B32-8560-FDE0A85C39C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953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868A-9F5B-41AD-98FF-CDBC1897935E}" type="datetimeFigureOut">
              <a:rPr lang="nl-BE" smtClean="0"/>
              <a:t>4/12/2023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F8B8-BF00-4B32-8560-FDE0A85C39C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456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868A-9F5B-41AD-98FF-CDBC1897935E}" type="datetimeFigureOut">
              <a:rPr lang="nl-BE" smtClean="0"/>
              <a:t>4/12/2023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DF8B8-BF00-4B32-8560-FDE0A85C39C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73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3868A-9F5B-41AD-98FF-CDBC1897935E}" type="datetimeFigureOut">
              <a:rPr lang="nl-BE" smtClean="0"/>
              <a:t>4/12/2023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DF8B8-BF00-4B32-8560-FDE0A85C39C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6911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03BC0BF0-1E96-45D5-846D-7DC57E7BAF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771" y="212651"/>
            <a:ext cx="91444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318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07958" y="2286000"/>
            <a:ext cx="103792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A   46 %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B   26 %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C   36 %</a:t>
            </a:r>
          </a:p>
          <a:p>
            <a:pPr marL="742950" indent="-742950">
              <a:buAutoNum type="alphaUcPeriod"/>
            </a:pP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  <p:sp>
        <p:nvSpPr>
          <p:cNvPr id="6" name="Tekstvak 5"/>
          <p:cNvSpPr txBox="1"/>
          <p:nvPr/>
        </p:nvSpPr>
        <p:spPr>
          <a:xfrm>
            <a:off x="737937" y="609600"/>
            <a:ext cx="11149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Hoeveel percent houdt zijn foute kerstcadeau toch gewoon bij?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D92B959-9F7D-4F62-9D40-FE68626CDE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45" y="4795284"/>
            <a:ext cx="1564245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90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07958" y="2286000"/>
            <a:ext cx="103792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rgbClr val="00B050"/>
                </a:solidFill>
              </a:rPr>
              <a:t>A   46 %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B   26 %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C   36 %</a:t>
            </a:r>
          </a:p>
          <a:p>
            <a:pPr marL="742950" indent="-742950">
              <a:buAutoNum type="alphaUcPeriod"/>
            </a:pP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  <p:sp>
        <p:nvSpPr>
          <p:cNvPr id="6" name="Tekstvak 5"/>
          <p:cNvSpPr txBox="1"/>
          <p:nvPr/>
        </p:nvSpPr>
        <p:spPr>
          <a:xfrm>
            <a:off x="737937" y="609600"/>
            <a:ext cx="11149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Hoeveel percent houdt zijn foute kerstcadeau toch gewoon bij?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0A3C979-93B8-4196-979A-AB4D4ABE60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54" y="4827182"/>
            <a:ext cx="1564245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218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07958" y="2286000"/>
            <a:ext cx="103792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A   de echte naam van de kerstman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B   de woordvoerder van Troc.com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C   de auteur van het artikel</a:t>
            </a:r>
          </a:p>
          <a:p>
            <a:pPr marL="742950" indent="-742950">
              <a:buAutoNum type="alphaUcPeriod"/>
            </a:pP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  <p:sp>
        <p:nvSpPr>
          <p:cNvPr id="6" name="Tekstvak 5"/>
          <p:cNvSpPr txBox="1"/>
          <p:nvPr/>
        </p:nvSpPr>
        <p:spPr>
          <a:xfrm>
            <a:off x="737937" y="609600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Wie is Marc Dujardin?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2CF8B63-A223-4AF5-B14B-0A6E98CE11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54" y="4805916"/>
            <a:ext cx="1564245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30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07958" y="2286000"/>
            <a:ext cx="103792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A   de echte naam van de kerstman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rgbClr val="00B050"/>
                </a:solidFill>
              </a:rPr>
              <a:t>B   de woordvoerder van Troc.com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C   de auteur van het artikel</a:t>
            </a:r>
          </a:p>
          <a:p>
            <a:pPr marL="742950" indent="-742950">
              <a:buAutoNum type="alphaUcPeriod"/>
            </a:pP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  <p:sp>
        <p:nvSpPr>
          <p:cNvPr id="6" name="Tekstvak 5"/>
          <p:cNvSpPr txBox="1"/>
          <p:nvPr/>
        </p:nvSpPr>
        <p:spPr>
          <a:xfrm>
            <a:off x="737937" y="609600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Wie is Marc Dujardin?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2CF8B63-A223-4AF5-B14B-0A6E98CE11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54" y="4805916"/>
            <a:ext cx="1564245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53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07958" y="2286000"/>
            <a:ext cx="103792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A   boeken en strips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B   kleding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C   meubelen</a:t>
            </a: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  <p:sp>
        <p:nvSpPr>
          <p:cNvPr id="6" name="Tekstvak 5"/>
          <p:cNvSpPr txBox="1"/>
          <p:nvPr/>
        </p:nvSpPr>
        <p:spPr>
          <a:xfrm>
            <a:off x="737937" y="609600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Wat stelt het </a:t>
            </a:r>
            <a:r>
              <a:rPr lang="nl-BE" sz="3600" dirty="0">
                <a:solidFill>
                  <a:srgbClr val="FF0000"/>
                </a:solidFill>
              </a:rPr>
              <a:t>rode</a:t>
            </a:r>
            <a:r>
              <a:rPr lang="nl-BE" sz="3600" dirty="0"/>
              <a:t> deeltje voor?</a:t>
            </a:r>
          </a:p>
        </p:txBody>
      </p:sp>
      <p:graphicFrame>
        <p:nvGraphicFramePr>
          <p:cNvPr id="8" name="Grafiek 7"/>
          <p:cNvGraphicFramePr/>
          <p:nvPr>
            <p:extLst>
              <p:ext uri="{D42A27DB-BD31-4B8C-83A1-F6EECF244321}">
                <p14:modId xmlns:p14="http://schemas.microsoft.com/office/powerpoint/2010/main" val="3106583983"/>
              </p:ext>
            </p:extLst>
          </p:nvPr>
        </p:nvGraphicFramePr>
        <p:xfrm>
          <a:off x="5005137" y="1763038"/>
          <a:ext cx="7888569" cy="4958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hthoek 8"/>
          <p:cNvSpPr/>
          <p:nvPr/>
        </p:nvSpPr>
        <p:spPr>
          <a:xfrm>
            <a:off x="5879805" y="6304548"/>
            <a:ext cx="6312195" cy="553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91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07958" y="2286000"/>
            <a:ext cx="103792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rgbClr val="00B050"/>
                </a:solidFill>
              </a:rPr>
              <a:t>A   boeken en strips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B   kleding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C   meubelen</a:t>
            </a: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  <p:sp>
        <p:nvSpPr>
          <p:cNvPr id="6" name="Tekstvak 5"/>
          <p:cNvSpPr txBox="1"/>
          <p:nvPr/>
        </p:nvSpPr>
        <p:spPr>
          <a:xfrm>
            <a:off x="737937" y="609600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Wat stelt het </a:t>
            </a:r>
            <a:r>
              <a:rPr lang="nl-BE" sz="3600" dirty="0">
                <a:solidFill>
                  <a:srgbClr val="FF0000"/>
                </a:solidFill>
              </a:rPr>
              <a:t>rode</a:t>
            </a:r>
            <a:r>
              <a:rPr lang="nl-BE" sz="3600" dirty="0"/>
              <a:t> deeltje voor?</a:t>
            </a:r>
          </a:p>
        </p:txBody>
      </p:sp>
      <p:graphicFrame>
        <p:nvGraphicFramePr>
          <p:cNvPr id="8" name="Grafiek 7"/>
          <p:cNvGraphicFramePr/>
          <p:nvPr/>
        </p:nvGraphicFramePr>
        <p:xfrm>
          <a:off x="5005137" y="1763038"/>
          <a:ext cx="7888569" cy="4958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hthoek 8"/>
          <p:cNvSpPr/>
          <p:nvPr/>
        </p:nvSpPr>
        <p:spPr>
          <a:xfrm>
            <a:off x="5879805" y="6304548"/>
            <a:ext cx="6312195" cy="553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713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37937" y="609600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Deze tekst komt uit een ...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507958" y="2286000"/>
            <a:ext cx="103792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A   roman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B   encyclopedie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C   krant</a:t>
            </a:r>
          </a:p>
          <a:p>
            <a:pPr marL="742950" indent="-742950">
              <a:buAutoNum type="alphaUcPeriod"/>
            </a:pP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E19CAD2-5408-4871-8655-2BFFE2E90B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54" y="4774019"/>
            <a:ext cx="1564245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0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37937" y="609600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Deze tekst komt uit een ...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507958" y="2286000"/>
            <a:ext cx="103792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A   roman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B   encyclopedie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rgbClr val="00B050"/>
                </a:solidFill>
              </a:rPr>
              <a:t>C   krant</a:t>
            </a:r>
          </a:p>
          <a:p>
            <a:pPr marL="742950" indent="-742950">
              <a:buAutoNum type="alphaUcPeriod"/>
            </a:pP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4B4C58A-A0D7-4539-9A5A-632D01E54E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54" y="4805917"/>
            <a:ext cx="1564245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844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37937" y="609600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Wanneer stonden de eerste foute cadeaus online?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507958" y="2286000"/>
            <a:ext cx="103792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A   voor kerstdag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B   op kerstdag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C   op tweede kerstdag</a:t>
            </a:r>
          </a:p>
          <a:p>
            <a:pPr marL="742950" indent="-742950">
              <a:buAutoNum type="alphaUcPeriod"/>
            </a:pP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5CF3AA2-F7FA-4D51-BA72-ADA9AA8825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54" y="4784652"/>
            <a:ext cx="1564245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0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737937" y="609600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Wanneer stonden de eerste foute cadeaus online?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D375C94-CEC3-4916-B45D-76FBA67565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54" y="4742121"/>
            <a:ext cx="1564245" cy="1743740"/>
          </a:xfrm>
          <a:prstGeom prst="rect">
            <a:avLst/>
          </a:prstGeom>
        </p:spPr>
      </p:pic>
      <p:sp>
        <p:nvSpPr>
          <p:cNvPr id="2" name="Tekstvak 3">
            <a:extLst>
              <a:ext uri="{FF2B5EF4-FFF2-40B4-BE49-F238E27FC236}">
                <a16:creationId xmlns:a16="http://schemas.microsoft.com/office/drawing/2014/main" id="{89195AF6-5C9B-C949-4654-7B0EB68EB111}"/>
              </a:ext>
            </a:extLst>
          </p:cNvPr>
          <p:cNvSpPr txBox="1"/>
          <p:nvPr/>
        </p:nvSpPr>
        <p:spPr>
          <a:xfrm>
            <a:off x="1507958" y="2286000"/>
            <a:ext cx="103792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rgbClr val="00B050"/>
                </a:solidFill>
              </a:rPr>
              <a:t>A   voor kerstdag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B   op kerstdag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C   op tweede kerstdag</a:t>
            </a:r>
          </a:p>
          <a:p>
            <a:pPr marL="742950" indent="-742950">
              <a:buAutoNum type="alphaUcPeriod"/>
            </a:pP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99547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07958" y="2286000"/>
            <a:ext cx="103792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A   ze worden doorverkocht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B   ze worden omgeruild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C   ze worden weggegeven</a:t>
            </a:r>
          </a:p>
          <a:p>
            <a:pPr marL="742950" indent="-742950">
              <a:buAutoNum type="alphaUcPeriod"/>
            </a:pP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  <p:sp>
        <p:nvSpPr>
          <p:cNvPr id="6" name="Tekstvak 5"/>
          <p:cNvSpPr txBox="1"/>
          <p:nvPr/>
        </p:nvSpPr>
        <p:spPr>
          <a:xfrm>
            <a:off x="737937" y="609600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Wat gebeurt het vaakst met foute cadeaus?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DFDB9F3-57A2-4476-8154-613E0DCC1B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54" y="4774019"/>
            <a:ext cx="1564245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83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07958" y="2286000"/>
            <a:ext cx="103792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A   ze worden doorverkocht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B   ze worden omgeruild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rgbClr val="00B050"/>
                </a:solidFill>
              </a:rPr>
              <a:t>C   ze worden weggegeven</a:t>
            </a:r>
          </a:p>
          <a:p>
            <a:pPr marL="742950" indent="-742950">
              <a:buAutoNum type="alphaUcPeriod"/>
            </a:pP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  <p:sp>
        <p:nvSpPr>
          <p:cNvPr id="6" name="Tekstvak 5"/>
          <p:cNvSpPr txBox="1"/>
          <p:nvPr/>
        </p:nvSpPr>
        <p:spPr>
          <a:xfrm>
            <a:off x="737937" y="609600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Wat gebeurt het vaakst met foute cadeaus?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DFDB9F3-57A2-4476-8154-613E0DCC1B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54" y="4774019"/>
            <a:ext cx="1564245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17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07958" y="2286000"/>
            <a:ext cx="103792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A   ongeveer 350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B   ruim 1 op 6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C   de helft</a:t>
            </a:r>
          </a:p>
          <a:p>
            <a:pPr marL="742950" indent="-742950">
              <a:buAutoNum type="alphaUcPeriod"/>
            </a:pP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  <p:sp>
        <p:nvSpPr>
          <p:cNvPr id="6" name="Tekstvak 5"/>
          <p:cNvSpPr txBox="1"/>
          <p:nvPr/>
        </p:nvSpPr>
        <p:spPr>
          <a:xfrm>
            <a:off x="737937" y="609600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Hoeveel cadeaus waren vorig jaar een miskoop?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53A81CB-5A01-4882-89CE-03F9E27BF2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54" y="4774018"/>
            <a:ext cx="1564245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40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507958" y="2286000"/>
            <a:ext cx="103792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A   ongeveer 350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rgbClr val="00B050"/>
                </a:solidFill>
              </a:rPr>
              <a:t>B   ruim 1 op 6</a:t>
            </a:r>
          </a:p>
          <a:p>
            <a:pPr>
              <a:lnSpc>
                <a:spcPct val="150000"/>
              </a:lnSpc>
            </a:pPr>
            <a:r>
              <a:rPr lang="nl-BE" sz="3600" dirty="0">
                <a:solidFill>
                  <a:schemeClr val="bg1">
                    <a:lumMod val="65000"/>
                  </a:schemeClr>
                </a:solidFill>
              </a:rPr>
              <a:t>C   de helft</a:t>
            </a:r>
          </a:p>
          <a:p>
            <a:pPr marL="742950" indent="-742950">
              <a:buAutoNum type="alphaUcPeriod"/>
            </a:pPr>
            <a:endParaRPr lang="nl-BE" sz="3600" dirty="0"/>
          </a:p>
          <a:p>
            <a:pPr marL="742950" indent="-742950">
              <a:buAutoNum type="alphaUcPeriod"/>
            </a:pPr>
            <a:endParaRPr lang="nl-BE" sz="3600" dirty="0"/>
          </a:p>
        </p:txBody>
      </p:sp>
      <p:sp>
        <p:nvSpPr>
          <p:cNvPr id="8" name="Tekstvak 7"/>
          <p:cNvSpPr txBox="1"/>
          <p:nvPr/>
        </p:nvSpPr>
        <p:spPr>
          <a:xfrm>
            <a:off x="737937" y="609600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Hoeveel cadeaus waren vorig jaar een miskoop?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EE45556-2A32-4726-B260-402200584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54" y="4805916"/>
            <a:ext cx="1564245" cy="174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418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5825</TotalTime>
  <Words>256</Words>
  <Application>Microsoft Office PowerPoint</Application>
  <PresentationFormat>Widescreen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leen bresseleers</dc:creator>
  <cp:lastModifiedBy>Ann Everaert</cp:lastModifiedBy>
  <cp:revision>23</cp:revision>
  <dcterms:created xsi:type="dcterms:W3CDTF">2019-01-01T18:50:21Z</dcterms:created>
  <dcterms:modified xsi:type="dcterms:W3CDTF">2023-12-04T09:49:29Z</dcterms:modified>
</cp:coreProperties>
</file>